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926C2A-A4E1-487D-A8E4-2649935D33B1}" v="49" dt="2023-06-15T04:46:24.8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34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Wild [djw0393]" userId="b7922174-81c6-4ebd-a804-cd2d9e9acd59" providerId="ADAL" clId="{D1926C2A-A4E1-487D-A8E4-2649935D33B1}"/>
    <pc:docChg chg="undo redo custSel addSld delSld modSld sldOrd">
      <pc:chgData name="Daniel Wild [djw0393]" userId="b7922174-81c6-4ebd-a804-cd2d9e9acd59" providerId="ADAL" clId="{D1926C2A-A4E1-487D-A8E4-2649935D33B1}" dt="2023-06-15T04:46:40.510" v="1303" actId="1076"/>
      <pc:docMkLst>
        <pc:docMk/>
      </pc:docMkLst>
      <pc:sldChg chg="modSp mod">
        <pc:chgData name="Daniel Wild [djw0393]" userId="b7922174-81c6-4ebd-a804-cd2d9e9acd59" providerId="ADAL" clId="{D1926C2A-A4E1-487D-A8E4-2649935D33B1}" dt="2023-06-14T00:57:06.300" v="8" actId="27636"/>
        <pc:sldMkLst>
          <pc:docMk/>
          <pc:sldMk cId="609986312" sldId="256"/>
        </pc:sldMkLst>
        <pc:spChg chg="mod">
          <ac:chgData name="Daniel Wild [djw0393]" userId="b7922174-81c6-4ebd-a804-cd2d9e9acd59" providerId="ADAL" clId="{D1926C2A-A4E1-487D-A8E4-2649935D33B1}" dt="2023-06-14T00:56:55.523" v="4"/>
          <ac:spMkLst>
            <pc:docMk/>
            <pc:sldMk cId="609986312" sldId="256"/>
            <ac:spMk id="2" creationId="{34A65482-649C-6288-4918-308AAD44B3FF}"/>
          </ac:spMkLst>
        </pc:spChg>
        <pc:spChg chg="mod">
          <ac:chgData name="Daniel Wild [djw0393]" userId="b7922174-81c6-4ebd-a804-cd2d9e9acd59" providerId="ADAL" clId="{D1926C2A-A4E1-487D-A8E4-2649935D33B1}" dt="2023-06-14T00:57:06.300" v="8" actId="27636"/>
          <ac:spMkLst>
            <pc:docMk/>
            <pc:sldMk cId="609986312" sldId="256"/>
            <ac:spMk id="3" creationId="{81A28C36-6AAA-C2AB-0F97-B71CCFF4E806}"/>
          </ac:spMkLst>
        </pc:spChg>
      </pc:sldChg>
      <pc:sldChg chg="modSp new del mod">
        <pc:chgData name="Daniel Wild [djw0393]" userId="b7922174-81c6-4ebd-a804-cd2d9e9acd59" providerId="ADAL" clId="{D1926C2A-A4E1-487D-A8E4-2649935D33B1}" dt="2023-06-14T01:07:25.872" v="23" actId="680"/>
        <pc:sldMkLst>
          <pc:docMk/>
          <pc:sldMk cId="1568400238" sldId="257"/>
        </pc:sldMkLst>
        <pc:spChg chg="mod">
          <ac:chgData name="Daniel Wild [djw0393]" userId="b7922174-81c6-4ebd-a804-cd2d9e9acd59" providerId="ADAL" clId="{D1926C2A-A4E1-487D-A8E4-2649935D33B1}" dt="2023-06-14T01:07:24.943" v="22"/>
          <ac:spMkLst>
            <pc:docMk/>
            <pc:sldMk cId="1568400238" sldId="257"/>
            <ac:spMk id="2" creationId="{8B45DA9D-37CC-2342-D9F6-35A88698DE90}"/>
          </ac:spMkLst>
        </pc:spChg>
      </pc:sldChg>
      <pc:sldChg chg="addSp delSp modSp new mod">
        <pc:chgData name="Daniel Wild [djw0393]" userId="b7922174-81c6-4ebd-a804-cd2d9e9acd59" providerId="ADAL" clId="{D1926C2A-A4E1-487D-A8E4-2649935D33B1}" dt="2023-06-14T01:24:19.424" v="175" actId="20577"/>
        <pc:sldMkLst>
          <pc:docMk/>
          <pc:sldMk cId="2025108091" sldId="257"/>
        </pc:sldMkLst>
        <pc:spChg chg="mod">
          <ac:chgData name="Daniel Wild [djw0393]" userId="b7922174-81c6-4ebd-a804-cd2d9e9acd59" providerId="ADAL" clId="{D1926C2A-A4E1-487D-A8E4-2649935D33B1}" dt="2023-06-14T01:07:37.011" v="35" actId="122"/>
          <ac:spMkLst>
            <pc:docMk/>
            <pc:sldMk cId="2025108091" sldId="257"/>
            <ac:spMk id="2" creationId="{E73BFFA8-A609-CFF4-882D-B9254976E0D1}"/>
          </ac:spMkLst>
        </pc:spChg>
        <pc:spChg chg="mod">
          <ac:chgData name="Daniel Wild [djw0393]" userId="b7922174-81c6-4ebd-a804-cd2d9e9acd59" providerId="ADAL" clId="{D1926C2A-A4E1-487D-A8E4-2649935D33B1}" dt="2023-06-14T01:24:19.424" v="175" actId="20577"/>
          <ac:spMkLst>
            <pc:docMk/>
            <pc:sldMk cId="2025108091" sldId="257"/>
            <ac:spMk id="3" creationId="{27A497B2-9CA8-A6AD-341D-D45F6FA182ED}"/>
          </ac:spMkLst>
        </pc:spChg>
        <pc:picChg chg="add del mod">
          <ac:chgData name="Daniel Wild [djw0393]" userId="b7922174-81c6-4ebd-a804-cd2d9e9acd59" providerId="ADAL" clId="{D1926C2A-A4E1-487D-A8E4-2649935D33B1}" dt="2023-06-14T01:09:29.046" v="42" actId="478"/>
          <ac:picMkLst>
            <pc:docMk/>
            <pc:sldMk cId="2025108091" sldId="257"/>
            <ac:picMk id="4" creationId="{974C9167-874E-A6FE-962B-3B26CDBFD926}"/>
          </ac:picMkLst>
        </pc:picChg>
        <pc:picChg chg="add mod">
          <ac:chgData name="Daniel Wild [djw0393]" userId="b7922174-81c6-4ebd-a804-cd2d9e9acd59" providerId="ADAL" clId="{D1926C2A-A4E1-487D-A8E4-2649935D33B1}" dt="2023-06-14T01:10:11.728" v="52" actId="1076"/>
          <ac:picMkLst>
            <pc:docMk/>
            <pc:sldMk cId="2025108091" sldId="257"/>
            <ac:picMk id="5" creationId="{5E3D4627-5432-8DDF-D7A5-93D269C7BDA4}"/>
          </ac:picMkLst>
        </pc:picChg>
      </pc:sldChg>
      <pc:sldChg chg="modSp new mod">
        <pc:chgData name="Daniel Wild [djw0393]" userId="b7922174-81c6-4ebd-a804-cd2d9e9acd59" providerId="ADAL" clId="{D1926C2A-A4E1-487D-A8E4-2649935D33B1}" dt="2023-06-14T02:50:36.557" v="377" actId="20577"/>
        <pc:sldMkLst>
          <pc:docMk/>
          <pc:sldMk cId="2473762013" sldId="258"/>
        </pc:sldMkLst>
        <pc:spChg chg="mod">
          <ac:chgData name="Daniel Wild [djw0393]" userId="b7922174-81c6-4ebd-a804-cd2d9e9acd59" providerId="ADAL" clId="{D1926C2A-A4E1-487D-A8E4-2649935D33B1}" dt="2023-06-14T01:32:39.294" v="198" actId="122"/>
          <ac:spMkLst>
            <pc:docMk/>
            <pc:sldMk cId="2473762013" sldId="258"/>
            <ac:spMk id="2" creationId="{3CB11CFB-BF5C-58A0-F18E-555DFF06D009}"/>
          </ac:spMkLst>
        </pc:spChg>
        <pc:spChg chg="mod">
          <ac:chgData name="Daniel Wild [djw0393]" userId="b7922174-81c6-4ebd-a804-cd2d9e9acd59" providerId="ADAL" clId="{D1926C2A-A4E1-487D-A8E4-2649935D33B1}" dt="2023-06-14T02:50:36.557" v="377" actId="20577"/>
          <ac:spMkLst>
            <pc:docMk/>
            <pc:sldMk cId="2473762013" sldId="258"/>
            <ac:spMk id="3" creationId="{C8EA7A62-8395-8F99-4B73-E897C21DF9C6}"/>
          </ac:spMkLst>
        </pc:spChg>
      </pc:sldChg>
      <pc:sldChg chg="addSp delSp modSp new mod modAnim">
        <pc:chgData name="Daniel Wild [djw0393]" userId="b7922174-81c6-4ebd-a804-cd2d9e9acd59" providerId="ADAL" clId="{D1926C2A-A4E1-487D-A8E4-2649935D33B1}" dt="2023-06-14T02:54:25.439" v="398" actId="1076"/>
        <pc:sldMkLst>
          <pc:docMk/>
          <pc:sldMk cId="1191637510" sldId="259"/>
        </pc:sldMkLst>
        <pc:spChg chg="mod">
          <ac:chgData name="Daniel Wild [djw0393]" userId="b7922174-81c6-4ebd-a804-cd2d9e9acd59" providerId="ADAL" clId="{D1926C2A-A4E1-487D-A8E4-2649935D33B1}" dt="2023-06-14T02:54:10.191" v="395" actId="1076"/>
          <ac:spMkLst>
            <pc:docMk/>
            <pc:sldMk cId="1191637510" sldId="259"/>
            <ac:spMk id="2" creationId="{83BE49CC-72A6-9600-2FE4-4ACC78C94482}"/>
          </ac:spMkLst>
        </pc:spChg>
        <pc:spChg chg="del">
          <ac:chgData name="Daniel Wild [djw0393]" userId="b7922174-81c6-4ebd-a804-cd2d9e9acd59" providerId="ADAL" clId="{D1926C2A-A4E1-487D-A8E4-2649935D33B1}" dt="2023-06-14T02:51:16.532" v="384" actId="478"/>
          <ac:spMkLst>
            <pc:docMk/>
            <pc:sldMk cId="1191637510" sldId="259"/>
            <ac:spMk id="3" creationId="{504E05C0-FD01-7534-5883-F1B665CCB585}"/>
          </ac:spMkLst>
        </pc:spChg>
        <pc:picChg chg="add mod">
          <ac:chgData name="Daniel Wild [djw0393]" userId="b7922174-81c6-4ebd-a804-cd2d9e9acd59" providerId="ADAL" clId="{D1926C2A-A4E1-487D-A8E4-2649935D33B1}" dt="2023-06-14T02:54:25.439" v="398" actId="1076"/>
          <ac:picMkLst>
            <pc:docMk/>
            <pc:sldMk cId="1191637510" sldId="259"/>
            <ac:picMk id="4" creationId="{995A901D-7280-B0A0-ED26-08CC552B47C0}"/>
          </ac:picMkLst>
        </pc:picChg>
      </pc:sldChg>
      <pc:sldChg chg="addSp delSp modSp new mod">
        <pc:chgData name="Daniel Wild [djw0393]" userId="b7922174-81c6-4ebd-a804-cd2d9e9acd59" providerId="ADAL" clId="{D1926C2A-A4E1-487D-A8E4-2649935D33B1}" dt="2023-06-14T03:09:50.627" v="549" actId="1076"/>
        <pc:sldMkLst>
          <pc:docMk/>
          <pc:sldMk cId="3523254350" sldId="260"/>
        </pc:sldMkLst>
        <pc:spChg chg="mod">
          <ac:chgData name="Daniel Wild [djw0393]" userId="b7922174-81c6-4ebd-a804-cd2d9e9acd59" providerId="ADAL" clId="{D1926C2A-A4E1-487D-A8E4-2649935D33B1}" dt="2023-06-14T02:59:09.156" v="428" actId="1076"/>
          <ac:spMkLst>
            <pc:docMk/>
            <pc:sldMk cId="3523254350" sldId="260"/>
            <ac:spMk id="2" creationId="{52767BBF-2E64-6050-CBA7-A1D692BB401B}"/>
          </ac:spMkLst>
        </pc:spChg>
        <pc:spChg chg="del">
          <ac:chgData name="Daniel Wild [djw0393]" userId="b7922174-81c6-4ebd-a804-cd2d9e9acd59" providerId="ADAL" clId="{D1926C2A-A4E1-487D-A8E4-2649935D33B1}" dt="2023-06-14T02:58:28.817" v="422" actId="478"/>
          <ac:spMkLst>
            <pc:docMk/>
            <pc:sldMk cId="3523254350" sldId="260"/>
            <ac:spMk id="3" creationId="{95F54602-7009-E247-DA64-205A3702A1EC}"/>
          </ac:spMkLst>
        </pc:spChg>
        <pc:spChg chg="add mod">
          <ac:chgData name="Daniel Wild [djw0393]" userId="b7922174-81c6-4ebd-a804-cd2d9e9acd59" providerId="ADAL" clId="{D1926C2A-A4E1-487D-A8E4-2649935D33B1}" dt="2023-06-14T03:09:43.226" v="548" actId="1076"/>
          <ac:spMkLst>
            <pc:docMk/>
            <pc:sldMk cId="3523254350" sldId="260"/>
            <ac:spMk id="6" creationId="{DBBA6EC1-BDFC-4273-91D9-C86976CCE739}"/>
          </ac:spMkLst>
        </pc:spChg>
        <pc:spChg chg="add mod">
          <ac:chgData name="Daniel Wild [djw0393]" userId="b7922174-81c6-4ebd-a804-cd2d9e9acd59" providerId="ADAL" clId="{D1926C2A-A4E1-487D-A8E4-2649935D33B1}" dt="2023-06-14T03:09:50.627" v="549" actId="1076"/>
          <ac:spMkLst>
            <pc:docMk/>
            <pc:sldMk cId="3523254350" sldId="260"/>
            <ac:spMk id="9" creationId="{AC9AF884-3960-191C-014F-A6991AF0CC8B}"/>
          </ac:spMkLst>
        </pc:spChg>
        <pc:spChg chg="add mod">
          <ac:chgData name="Daniel Wild [djw0393]" userId="b7922174-81c6-4ebd-a804-cd2d9e9acd59" providerId="ADAL" clId="{D1926C2A-A4E1-487D-A8E4-2649935D33B1}" dt="2023-06-14T03:01:57.800" v="477" actId="20577"/>
          <ac:spMkLst>
            <pc:docMk/>
            <pc:sldMk cId="3523254350" sldId="260"/>
            <ac:spMk id="12" creationId="{4E7C611A-70E0-5A89-7A46-B8976C796A13}"/>
          </ac:spMkLst>
        </pc:spChg>
        <pc:spChg chg="add mod">
          <ac:chgData name="Daniel Wild [djw0393]" userId="b7922174-81c6-4ebd-a804-cd2d9e9acd59" providerId="ADAL" clId="{D1926C2A-A4E1-487D-A8E4-2649935D33B1}" dt="2023-06-14T03:09:36.573" v="547" actId="1076"/>
          <ac:spMkLst>
            <pc:docMk/>
            <pc:sldMk cId="3523254350" sldId="260"/>
            <ac:spMk id="13" creationId="{A9FADC5B-2B05-F144-F866-FEC75E38F972}"/>
          </ac:spMkLst>
        </pc:spChg>
        <pc:picChg chg="add mod modCrop">
          <ac:chgData name="Daniel Wild [djw0393]" userId="b7922174-81c6-4ebd-a804-cd2d9e9acd59" providerId="ADAL" clId="{D1926C2A-A4E1-487D-A8E4-2649935D33B1}" dt="2023-06-14T02:59:20.240" v="432" actId="1076"/>
          <ac:picMkLst>
            <pc:docMk/>
            <pc:sldMk cId="3523254350" sldId="260"/>
            <ac:picMk id="5" creationId="{294D3529-C3FC-0E24-A7FB-E5535B76105C}"/>
          </ac:picMkLst>
        </pc:picChg>
        <pc:picChg chg="add mod modCrop">
          <ac:chgData name="Daniel Wild [djw0393]" userId="b7922174-81c6-4ebd-a804-cd2d9e9acd59" providerId="ADAL" clId="{D1926C2A-A4E1-487D-A8E4-2649935D33B1}" dt="2023-06-14T03:01:46.290" v="471" actId="1076"/>
          <ac:picMkLst>
            <pc:docMk/>
            <pc:sldMk cId="3523254350" sldId="260"/>
            <ac:picMk id="8" creationId="{DA0D7729-B3DB-9C3A-F37B-EE25280FADFA}"/>
          </ac:picMkLst>
        </pc:picChg>
        <pc:picChg chg="add mod modCrop">
          <ac:chgData name="Daniel Wild [djw0393]" userId="b7922174-81c6-4ebd-a804-cd2d9e9acd59" providerId="ADAL" clId="{D1926C2A-A4E1-487D-A8E4-2649935D33B1}" dt="2023-06-14T03:01:49.081" v="472" actId="1076"/>
          <ac:picMkLst>
            <pc:docMk/>
            <pc:sldMk cId="3523254350" sldId="260"/>
            <ac:picMk id="11" creationId="{E8F39CEC-F2EF-ECFE-0B43-D0B55760F508}"/>
          </ac:picMkLst>
        </pc:picChg>
      </pc:sldChg>
      <pc:sldChg chg="addSp delSp modSp new mod">
        <pc:chgData name="Daniel Wild [djw0393]" userId="b7922174-81c6-4ebd-a804-cd2d9e9acd59" providerId="ADAL" clId="{D1926C2A-A4E1-487D-A8E4-2649935D33B1}" dt="2023-06-14T04:51:38.267" v="764" actId="20577"/>
        <pc:sldMkLst>
          <pc:docMk/>
          <pc:sldMk cId="4197515676" sldId="261"/>
        </pc:sldMkLst>
        <pc:spChg chg="mod">
          <ac:chgData name="Daniel Wild [djw0393]" userId="b7922174-81c6-4ebd-a804-cd2d9e9acd59" providerId="ADAL" clId="{D1926C2A-A4E1-487D-A8E4-2649935D33B1}" dt="2023-06-14T04:51:38.267" v="764" actId="20577"/>
          <ac:spMkLst>
            <pc:docMk/>
            <pc:sldMk cId="4197515676" sldId="261"/>
            <ac:spMk id="2" creationId="{5A66678D-3330-D61E-F544-1163512FCEC0}"/>
          </ac:spMkLst>
        </pc:spChg>
        <pc:spChg chg="del">
          <ac:chgData name="Daniel Wild [djw0393]" userId="b7922174-81c6-4ebd-a804-cd2d9e9acd59" providerId="ADAL" clId="{D1926C2A-A4E1-487D-A8E4-2649935D33B1}" dt="2023-06-14T03:41:50.373" v="565"/>
          <ac:spMkLst>
            <pc:docMk/>
            <pc:sldMk cId="4197515676" sldId="261"/>
            <ac:spMk id="3" creationId="{67A6E123-43DA-026B-5357-595664BC55E7}"/>
          </ac:spMkLst>
        </pc:spChg>
        <pc:picChg chg="add mod modCrop">
          <ac:chgData name="Daniel Wild [djw0393]" userId="b7922174-81c6-4ebd-a804-cd2d9e9acd59" providerId="ADAL" clId="{D1926C2A-A4E1-487D-A8E4-2649935D33B1}" dt="2023-06-14T03:48:29.939" v="639" actId="14100"/>
          <ac:picMkLst>
            <pc:docMk/>
            <pc:sldMk cId="4197515676" sldId="261"/>
            <ac:picMk id="5" creationId="{E04DD045-C0E3-E396-6474-05221D1438C8}"/>
          </ac:picMkLst>
        </pc:picChg>
      </pc:sldChg>
      <pc:sldChg chg="addSp delSp modSp add mod ord delAnim modAnim">
        <pc:chgData name="Daniel Wild [djw0393]" userId="b7922174-81c6-4ebd-a804-cd2d9e9acd59" providerId="ADAL" clId="{D1926C2A-A4E1-487D-A8E4-2649935D33B1}" dt="2023-06-14T03:18:08.255" v="564" actId="1076"/>
        <pc:sldMkLst>
          <pc:docMk/>
          <pc:sldMk cId="747942219" sldId="262"/>
        </pc:sldMkLst>
        <pc:spChg chg="mod">
          <ac:chgData name="Daniel Wild [djw0393]" userId="b7922174-81c6-4ebd-a804-cd2d9e9acd59" providerId="ADAL" clId="{D1926C2A-A4E1-487D-A8E4-2649935D33B1}" dt="2023-06-14T03:17:16.441" v="555" actId="20577"/>
          <ac:spMkLst>
            <pc:docMk/>
            <pc:sldMk cId="747942219" sldId="262"/>
            <ac:spMk id="2" creationId="{83BE49CC-72A6-9600-2FE4-4ACC78C94482}"/>
          </ac:spMkLst>
        </pc:spChg>
        <pc:picChg chg="add mod">
          <ac:chgData name="Daniel Wild [djw0393]" userId="b7922174-81c6-4ebd-a804-cd2d9e9acd59" providerId="ADAL" clId="{D1926C2A-A4E1-487D-A8E4-2649935D33B1}" dt="2023-06-14T03:18:08.255" v="564" actId="1076"/>
          <ac:picMkLst>
            <pc:docMk/>
            <pc:sldMk cId="747942219" sldId="262"/>
            <ac:picMk id="3" creationId="{CC5FB6D7-5723-D807-987A-54586F7DF834}"/>
          </ac:picMkLst>
        </pc:picChg>
        <pc:picChg chg="del">
          <ac:chgData name="Daniel Wild [djw0393]" userId="b7922174-81c6-4ebd-a804-cd2d9e9acd59" providerId="ADAL" clId="{D1926C2A-A4E1-487D-A8E4-2649935D33B1}" dt="2023-06-14T03:17:18.039" v="556" actId="478"/>
          <ac:picMkLst>
            <pc:docMk/>
            <pc:sldMk cId="747942219" sldId="262"/>
            <ac:picMk id="4" creationId="{995A901D-7280-B0A0-ED26-08CC552B47C0}"/>
          </ac:picMkLst>
        </pc:picChg>
      </pc:sldChg>
      <pc:sldChg chg="addSp delSp modSp new mod">
        <pc:chgData name="Daniel Wild [djw0393]" userId="b7922174-81c6-4ebd-a804-cd2d9e9acd59" providerId="ADAL" clId="{D1926C2A-A4E1-487D-A8E4-2649935D33B1}" dt="2023-06-14T04:13:31.445" v="756" actId="20577"/>
        <pc:sldMkLst>
          <pc:docMk/>
          <pc:sldMk cId="96515071" sldId="263"/>
        </pc:sldMkLst>
        <pc:spChg chg="mod">
          <ac:chgData name="Daniel Wild [djw0393]" userId="b7922174-81c6-4ebd-a804-cd2d9e9acd59" providerId="ADAL" clId="{D1926C2A-A4E1-487D-A8E4-2649935D33B1}" dt="2023-06-14T04:13:31.445" v="756" actId="20577"/>
          <ac:spMkLst>
            <pc:docMk/>
            <pc:sldMk cId="96515071" sldId="263"/>
            <ac:spMk id="2" creationId="{61E88DB4-E342-918B-1B82-F6B15E7AD39A}"/>
          </ac:spMkLst>
        </pc:spChg>
        <pc:spChg chg="del">
          <ac:chgData name="Daniel Wild [djw0393]" userId="b7922174-81c6-4ebd-a804-cd2d9e9acd59" providerId="ADAL" clId="{D1926C2A-A4E1-487D-A8E4-2649935D33B1}" dt="2023-06-14T04:07:43.976" v="709" actId="478"/>
          <ac:spMkLst>
            <pc:docMk/>
            <pc:sldMk cId="96515071" sldId="263"/>
            <ac:spMk id="3" creationId="{C7A9E59F-5CF0-7C83-A31E-62CFDF3E79C9}"/>
          </ac:spMkLst>
        </pc:spChg>
        <pc:spChg chg="add mod">
          <ac:chgData name="Daniel Wild [djw0393]" userId="b7922174-81c6-4ebd-a804-cd2d9e9acd59" providerId="ADAL" clId="{D1926C2A-A4E1-487D-A8E4-2649935D33B1}" dt="2023-06-14T04:10:48.615" v="724" actId="20577"/>
          <ac:spMkLst>
            <pc:docMk/>
            <pc:sldMk cId="96515071" sldId="263"/>
            <ac:spMk id="6" creationId="{8778A6C8-CF8E-7888-EE09-CAF9E6D8F641}"/>
          </ac:spMkLst>
        </pc:spChg>
        <pc:spChg chg="add mod">
          <ac:chgData name="Daniel Wild [djw0393]" userId="b7922174-81c6-4ebd-a804-cd2d9e9acd59" providerId="ADAL" clId="{D1926C2A-A4E1-487D-A8E4-2649935D33B1}" dt="2023-06-14T04:13:20.829" v="753" actId="20577"/>
          <ac:spMkLst>
            <pc:docMk/>
            <pc:sldMk cId="96515071" sldId="263"/>
            <ac:spMk id="9" creationId="{73CEC2D3-7145-C82E-127D-F0342F6AC550}"/>
          </ac:spMkLst>
        </pc:spChg>
        <pc:picChg chg="add mod modCrop">
          <ac:chgData name="Daniel Wild [djw0393]" userId="b7922174-81c6-4ebd-a804-cd2d9e9acd59" providerId="ADAL" clId="{D1926C2A-A4E1-487D-A8E4-2649935D33B1}" dt="2023-06-14T04:13:02.739" v="737" actId="14100"/>
          <ac:picMkLst>
            <pc:docMk/>
            <pc:sldMk cId="96515071" sldId="263"/>
            <ac:picMk id="5" creationId="{B47D042C-568C-53D7-7D0E-649A0F5431A7}"/>
          </ac:picMkLst>
        </pc:picChg>
        <pc:picChg chg="add mod modCrop">
          <ac:chgData name="Daniel Wild [djw0393]" userId="b7922174-81c6-4ebd-a804-cd2d9e9acd59" providerId="ADAL" clId="{D1926C2A-A4E1-487D-A8E4-2649935D33B1}" dt="2023-06-14T04:12:53.634" v="734" actId="1076"/>
          <ac:picMkLst>
            <pc:docMk/>
            <pc:sldMk cId="96515071" sldId="263"/>
            <ac:picMk id="8" creationId="{CE24AA0F-FD71-E08D-FAF1-092F5413D70C}"/>
          </ac:picMkLst>
        </pc:picChg>
      </pc:sldChg>
      <pc:sldChg chg="addSp delSp modSp add mod">
        <pc:chgData name="Daniel Wild [djw0393]" userId="b7922174-81c6-4ebd-a804-cd2d9e9acd59" providerId="ADAL" clId="{D1926C2A-A4E1-487D-A8E4-2649935D33B1}" dt="2023-06-14T04:56:16.264" v="801" actId="1076"/>
        <pc:sldMkLst>
          <pc:docMk/>
          <pc:sldMk cId="1450243900" sldId="264"/>
        </pc:sldMkLst>
        <pc:spChg chg="mod">
          <ac:chgData name="Daniel Wild [djw0393]" userId="b7922174-81c6-4ebd-a804-cd2d9e9acd59" providerId="ADAL" clId="{D1926C2A-A4E1-487D-A8E4-2649935D33B1}" dt="2023-06-14T04:53:11.058" v="791" actId="20577"/>
          <ac:spMkLst>
            <pc:docMk/>
            <pc:sldMk cId="1450243900" sldId="264"/>
            <ac:spMk id="2" creationId="{61E88DB4-E342-918B-1B82-F6B15E7AD39A}"/>
          </ac:spMkLst>
        </pc:spChg>
        <pc:spChg chg="add del mod">
          <ac:chgData name="Daniel Wild [djw0393]" userId="b7922174-81c6-4ebd-a804-cd2d9e9acd59" providerId="ADAL" clId="{D1926C2A-A4E1-487D-A8E4-2649935D33B1}" dt="2023-06-14T04:53:16.771" v="793" actId="478"/>
          <ac:spMkLst>
            <pc:docMk/>
            <pc:sldMk cId="1450243900" sldId="264"/>
            <ac:spMk id="4" creationId="{37773AF2-91B6-4179-DCD8-5B273888A982}"/>
          </ac:spMkLst>
        </pc:spChg>
        <pc:spChg chg="del">
          <ac:chgData name="Daniel Wild [djw0393]" userId="b7922174-81c6-4ebd-a804-cd2d9e9acd59" providerId="ADAL" clId="{D1926C2A-A4E1-487D-A8E4-2649935D33B1}" dt="2023-06-14T04:53:14.807" v="792" actId="478"/>
          <ac:spMkLst>
            <pc:docMk/>
            <pc:sldMk cId="1450243900" sldId="264"/>
            <ac:spMk id="6" creationId="{8778A6C8-CF8E-7888-EE09-CAF9E6D8F641}"/>
          </ac:spMkLst>
        </pc:spChg>
        <pc:spChg chg="del">
          <ac:chgData name="Daniel Wild [djw0393]" userId="b7922174-81c6-4ebd-a804-cd2d9e9acd59" providerId="ADAL" clId="{D1926C2A-A4E1-487D-A8E4-2649935D33B1}" dt="2023-06-14T04:53:17.979" v="794" actId="478"/>
          <ac:spMkLst>
            <pc:docMk/>
            <pc:sldMk cId="1450243900" sldId="264"/>
            <ac:spMk id="9" creationId="{73CEC2D3-7145-C82E-127D-F0342F6AC550}"/>
          </ac:spMkLst>
        </pc:spChg>
        <pc:picChg chg="del">
          <ac:chgData name="Daniel Wild [djw0393]" userId="b7922174-81c6-4ebd-a804-cd2d9e9acd59" providerId="ADAL" clId="{D1926C2A-A4E1-487D-A8E4-2649935D33B1}" dt="2023-06-14T04:52:48.058" v="769" actId="478"/>
          <ac:picMkLst>
            <pc:docMk/>
            <pc:sldMk cId="1450243900" sldId="264"/>
            <ac:picMk id="5" creationId="{B47D042C-568C-53D7-7D0E-649A0F5431A7}"/>
          </ac:picMkLst>
        </pc:picChg>
        <pc:picChg chg="del">
          <ac:chgData name="Daniel Wild [djw0393]" userId="b7922174-81c6-4ebd-a804-cd2d9e9acd59" providerId="ADAL" clId="{D1926C2A-A4E1-487D-A8E4-2649935D33B1}" dt="2023-06-14T04:52:47.506" v="768" actId="478"/>
          <ac:picMkLst>
            <pc:docMk/>
            <pc:sldMk cId="1450243900" sldId="264"/>
            <ac:picMk id="8" creationId="{CE24AA0F-FD71-E08D-FAF1-092F5413D70C}"/>
          </ac:picMkLst>
        </pc:picChg>
        <pc:picChg chg="add mod">
          <ac:chgData name="Daniel Wild [djw0393]" userId="b7922174-81c6-4ebd-a804-cd2d9e9acd59" providerId="ADAL" clId="{D1926C2A-A4E1-487D-A8E4-2649935D33B1}" dt="2023-06-14T04:56:16.264" v="801" actId="1076"/>
          <ac:picMkLst>
            <pc:docMk/>
            <pc:sldMk cId="1450243900" sldId="264"/>
            <ac:picMk id="10" creationId="{08C725AF-6574-538D-098E-F73F1B71A249}"/>
          </ac:picMkLst>
        </pc:picChg>
      </pc:sldChg>
      <pc:sldChg chg="addSp modSp new mod">
        <pc:chgData name="Daniel Wild [djw0393]" userId="b7922174-81c6-4ebd-a804-cd2d9e9acd59" providerId="ADAL" clId="{D1926C2A-A4E1-487D-A8E4-2649935D33B1}" dt="2023-06-14T07:46:56.788" v="926" actId="1076"/>
        <pc:sldMkLst>
          <pc:docMk/>
          <pc:sldMk cId="2727927958" sldId="265"/>
        </pc:sldMkLst>
        <pc:spChg chg="mod">
          <ac:chgData name="Daniel Wild [djw0393]" userId="b7922174-81c6-4ebd-a804-cd2d9e9acd59" providerId="ADAL" clId="{D1926C2A-A4E1-487D-A8E4-2649935D33B1}" dt="2023-06-14T07:46:53.754" v="925" actId="1076"/>
          <ac:spMkLst>
            <pc:docMk/>
            <pc:sldMk cId="2727927958" sldId="265"/>
            <ac:spMk id="2" creationId="{09B9EEA8-FA94-CEBD-6475-6FED860D1004}"/>
          </ac:spMkLst>
        </pc:spChg>
        <pc:spChg chg="mod">
          <ac:chgData name="Daniel Wild [djw0393]" userId="b7922174-81c6-4ebd-a804-cd2d9e9acd59" providerId="ADAL" clId="{D1926C2A-A4E1-487D-A8E4-2649935D33B1}" dt="2023-06-14T07:46:56.788" v="926" actId="1076"/>
          <ac:spMkLst>
            <pc:docMk/>
            <pc:sldMk cId="2727927958" sldId="265"/>
            <ac:spMk id="3" creationId="{F47ACA19-0AC9-FF39-1778-A855F0E70632}"/>
          </ac:spMkLst>
        </pc:spChg>
        <pc:picChg chg="add mod">
          <ac:chgData name="Daniel Wild [djw0393]" userId="b7922174-81c6-4ebd-a804-cd2d9e9acd59" providerId="ADAL" clId="{D1926C2A-A4E1-487D-A8E4-2649935D33B1}" dt="2023-06-14T07:43:30.130" v="924" actId="1076"/>
          <ac:picMkLst>
            <pc:docMk/>
            <pc:sldMk cId="2727927958" sldId="265"/>
            <ac:picMk id="5" creationId="{C2197E8B-2694-1718-AB9C-96FE5A5C8917}"/>
          </ac:picMkLst>
        </pc:picChg>
      </pc:sldChg>
      <pc:sldChg chg="addSp delSp modSp new mod">
        <pc:chgData name="Daniel Wild [djw0393]" userId="b7922174-81c6-4ebd-a804-cd2d9e9acd59" providerId="ADAL" clId="{D1926C2A-A4E1-487D-A8E4-2649935D33B1}" dt="2023-06-15T01:22:30.385" v="993" actId="478"/>
        <pc:sldMkLst>
          <pc:docMk/>
          <pc:sldMk cId="3082757170" sldId="266"/>
        </pc:sldMkLst>
        <pc:spChg chg="mod">
          <ac:chgData name="Daniel Wild [djw0393]" userId="b7922174-81c6-4ebd-a804-cd2d9e9acd59" providerId="ADAL" clId="{D1926C2A-A4E1-487D-A8E4-2649935D33B1}" dt="2023-06-15T01:16:14.150" v="969" actId="1076"/>
          <ac:spMkLst>
            <pc:docMk/>
            <pc:sldMk cId="3082757170" sldId="266"/>
            <ac:spMk id="2" creationId="{2B4EDDA8-3F60-F63E-2CE2-78424E39BCF6}"/>
          </ac:spMkLst>
        </pc:spChg>
        <pc:spChg chg="del">
          <ac:chgData name="Daniel Wild [djw0393]" userId="b7922174-81c6-4ebd-a804-cd2d9e9acd59" providerId="ADAL" clId="{D1926C2A-A4E1-487D-A8E4-2649935D33B1}" dt="2023-06-15T01:10:40.411" v="948" actId="478"/>
          <ac:spMkLst>
            <pc:docMk/>
            <pc:sldMk cId="3082757170" sldId="266"/>
            <ac:spMk id="3" creationId="{1AD7AA90-EFC3-C215-4FDB-EC90F57A5175}"/>
          </ac:spMkLst>
        </pc:spChg>
        <pc:picChg chg="add mod">
          <ac:chgData name="Daniel Wild [djw0393]" userId="b7922174-81c6-4ebd-a804-cd2d9e9acd59" providerId="ADAL" clId="{D1926C2A-A4E1-487D-A8E4-2649935D33B1}" dt="2023-06-15T01:16:48.488" v="976" actId="1076"/>
          <ac:picMkLst>
            <pc:docMk/>
            <pc:sldMk cId="3082757170" sldId="266"/>
            <ac:picMk id="5" creationId="{CF483250-A14F-2160-99B2-3543E6002740}"/>
          </ac:picMkLst>
        </pc:picChg>
        <pc:picChg chg="add mod modCrop">
          <ac:chgData name="Daniel Wild [djw0393]" userId="b7922174-81c6-4ebd-a804-cd2d9e9acd59" providerId="ADAL" clId="{D1926C2A-A4E1-487D-A8E4-2649935D33B1}" dt="2023-06-15T01:16:48.488" v="976" actId="1076"/>
          <ac:picMkLst>
            <pc:docMk/>
            <pc:sldMk cId="3082757170" sldId="266"/>
            <ac:picMk id="7" creationId="{F863A6F0-959F-4D2D-3E7F-D7A5841232C2}"/>
          </ac:picMkLst>
        </pc:picChg>
        <pc:picChg chg="add mod">
          <ac:chgData name="Daniel Wild [djw0393]" userId="b7922174-81c6-4ebd-a804-cd2d9e9acd59" providerId="ADAL" clId="{D1926C2A-A4E1-487D-A8E4-2649935D33B1}" dt="2023-06-15T01:16:43.051" v="975" actId="1076"/>
          <ac:picMkLst>
            <pc:docMk/>
            <pc:sldMk cId="3082757170" sldId="266"/>
            <ac:picMk id="9" creationId="{8BDA0822-230E-A572-591A-B65740A5415A}"/>
          </ac:picMkLst>
        </pc:picChg>
        <pc:picChg chg="add mod">
          <ac:chgData name="Daniel Wild [djw0393]" userId="b7922174-81c6-4ebd-a804-cd2d9e9acd59" providerId="ADAL" clId="{D1926C2A-A4E1-487D-A8E4-2649935D33B1}" dt="2023-06-15T01:17:18.272" v="982" actId="1076"/>
          <ac:picMkLst>
            <pc:docMk/>
            <pc:sldMk cId="3082757170" sldId="266"/>
            <ac:picMk id="11" creationId="{2EDD4040-D5A9-81A9-BB79-C496C0A94C41}"/>
          </ac:picMkLst>
        </pc:picChg>
        <pc:picChg chg="add del mod ord modCrop">
          <ac:chgData name="Daniel Wild [djw0393]" userId="b7922174-81c6-4ebd-a804-cd2d9e9acd59" providerId="ADAL" clId="{D1926C2A-A4E1-487D-A8E4-2649935D33B1}" dt="2023-06-15T01:22:30.385" v="993" actId="478"/>
          <ac:picMkLst>
            <pc:docMk/>
            <pc:sldMk cId="3082757170" sldId="266"/>
            <ac:picMk id="12" creationId="{1C821475-1CF2-5B79-5395-4B73D78B546A}"/>
          </ac:picMkLst>
        </pc:picChg>
      </pc:sldChg>
      <pc:sldChg chg="new del">
        <pc:chgData name="Daniel Wild [djw0393]" userId="b7922174-81c6-4ebd-a804-cd2d9e9acd59" providerId="ADAL" clId="{D1926C2A-A4E1-487D-A8E4-2649935D33B1}" dt="2023-06-15T01:42:35.632" v="995" actId="2696"/>
        <pc:sldMkLst>
          <pc:docMk/>
          <pc:sldMk cId="140558264" sldId="267"/>
        </pc:sldMkLst>
      </pc:sldChg>
      <pc:sldChg chg="addSp delSp modSp add mod">
        <pc:chgData name="Daniel Wild [djw0393]" userId="b7922174-81c6-4ebd-a804-cd2d9e9acd59" providerId="ADAL" clId="{D1926C2A-A4E1-487D-A8E4-2649935D33B1}" dt="2023-06-15T01:47:12.919" v="1052" actId="1076"/>
        <pc:sldMkLst>
          <pc:docMk/>
          <pc:sldMk cId="4186535775" sldId="267"/>
        </pc:sldMkLst>
        <pc:spChg chg="add mod">
          <ac:chgData name="Daniel Wild [djw0393]" userId="b7922174-81c6-4ebd-a804-cd2d9e9acd59" providerId="ADAL" clId="{D1926C2A-A4E1-487D-A8E4-2649935D33B1}" dt="2023-06-15T01:46:04.575" v="1027" actId="20577"/>
          <ac:spMkLst>
            <pc:docMk/>
            <pc:sldMk cId="4186535775" sldId="267"/>
            <ac:spMk id="10" creationId="{066CFF73-F03B-2908-B24F-13186E060075}"/>
          </ac:spMkLst>
        </pc:spChg>
        <pc:spChg chg="add mod">
          <ac:chgData name="Daniel Wild [djw0393]" userId="b7922174-81c6-4ebd-a804-cd2d9e9acd59" providerId="ADAL" clId="{D1926C2A-A4E1-487D-A8E4-2649935D33B1}" dt="2023-06-15T01:46:27.255" v="1044" actId="20577"/>
          <ac:spMkLst>
            <pc:docMk/>
            <pc:sldMk cId="4186535775" sldId="267"/>
            <ac:spMk id="12" creationId="{796F8436-1ED1-B3EC-BC78-0111C1A11887}"/>
          </ac:spMkLst>
        </pc:spChg>
        <pc:picChg chg="add del mod modCrop">
          <ac:chgData name="Daniel Wild [djw0393]" userId="b7922174-81c6-4ebd-a804-cd2d9e9acd59" providerId="ADAL" clId="{D1926C2A-A4E1-487D-A8E4-2649935D33B1}" dt="2023-06-15T01:47:12.919" v="1052" actId="1076"/>
          <ac:picMkLst>
            <pc:docMk/>
            <pc:sldMk cId="4186535775" sldId="267"/>
            <ac:picMk id="4" creationId="{8DA95D4B-2DBD-165A-ED89-5A2581D6A103}"/>
          </ac:picMkLst>
        </pc:picChg>
        <pc:picChg chg="del">
          <ac:chgData name="Daniel Wild [djw0393]" userId="b7922174-81c6-4ebd-a804-cd2d9e9acd59" providerId="ADAL" clId="{D1926C2A-A4E1-487D-A8E4-2649935D33B1}" dt="2023-06-15T01:42:39.449" v="997" actId="478"/>
          <ac:picMkLst>
            <pc:docMk/>
            <pc:sldMk cId="4186535775" sldId="267"/>
            <ac:picMk id="5" creationId="{CF483250-A14F-2160-99B2-3543E6002740}"/>
          </ac:picMkLst>
        </pc:picChg>
        <pc:picChg chg="del">
          <ac:chgData name="Daniel Wild [djw0393]" userId="b7922174-81c6-4ebd-a804-cd2d9e9acd59" providerId="ADAL" clId="{D1926C2A-A4E1-487D-A8E4-2649935D33B1}" dt="2023-06-15T01:42:40.265" v="998" actId="478"/>
          <ac:picMkLst>
            <pc:docMk/>
            <pc:sldMk cId="4186535775" sldId="267"/>
            <ac:picMk id="7" creationId="{F863A6F0-959F-4D2D-3E7F-D7A5841232C2}"/>
          </ac:picMkLst>
        </pc:picChg>
        <pc:picChg chg="add mod">
          <ac:chgData name="Daniel Wild [djw0393]" userId="b7922174-81c6-4ebd-a804-cd2d9e9acd59" providerId="ADAL" clId="{D1926C2A-A4E1-487D-A8E4-2649935D33B1}" dt="2023-06-15T01:47:10.752" v="1051" actId="1076"/>
          <ac:picMkLst>
            <pc:docMk/>
            <pc:sldMk cId="4186535775" sldId="267"/>
            <ac:picMk id="8" creationId="{24C38015-2868-1447-A09E-6E69919D5175}"/>
          </ac:picMkLst>
        </pc:picChg>
        <pc:picChg chg="del">
          <ac:chgData name="Daniel Wild [djw0393]" userId="b7922174-81c6-4ebd-a804-cd2d9e9acd59" providerId="ADAL" clId="{D1926C2A-A4E1-487D-A8E4-2649935D33B1}" dt="2023-06-15T01:42:41.393" v="1000" actId="478"/>
          <ac:picMkLst>
            <pc:docMk/>
            <pc:sldMk cId="4186535775" sldId="267"/>
            <ac:picMk id="9" creationId="{8BDA0822-230E-A572-591A-B65740A5415A}"/>
          </ac:picMkLst>
        </pc:picChg>
        <pc:picChg chg="del">
          <ac:chgData name="Daniel Wild [djw0393]" userId="b7922174-81c6-4ebd-a804-cd2d9e9acd59" providerId="ADAL" clId="{D1926C2A-A4E1-487D-A8E4-2649935D33B1}" dt="2023-06-15T01:42:40.969" v="999" actId="478"/>
          <ac:picMkLst>
            <pc:docMk/>
            <pc:sldMk cId="4186535775" sldId="267"/>
            <ac:picMk id="11" creationId="{2EDD4040-D5A9-81A9-BB79-C496C0A94C41}"/>
          </ac:picMkLst>
        </pc:picChg>
      </pc:sldChg>
      <pc:sldChg chg="addSp delSp modSp new mod">
        <pc:chgData name="Daniel Wild [djw0393]" userId="b7922174-81c6-4ebd-a804-cd2d9e9acd59" providerId="ADAL" clId="{D1926C2A-A4E1-487D-A8E4-2649935D33B1}" dt="2023-06-15T02:00:07.166" v="1072" actId="14100"/>
        <pc:sldMkLst>
          <pc:docMk/>
          <pc:sldMk cId="2268475706" sldId="268"/>
        </pc:sldMkLst>
        <pc:spChg chg="mod">
          <ac:chgData name="Daniel Wild [djw0393]" userId="b7922174-81c6-4ebd-a804-cd2d9e9acd59" providerId="ADAL" clId="{D1926C2A-A4E1-487D-A8E4-2649935D33B1}" dt="2023-06-15T01:59:05.467" v="1060" actId="1076"/>
          <ac:spMkLst>
            <pc:docMk/>
            <pc:sldMk cId="2268475706" sldId="268"/>
            <ac:spMk id="2" creationId="{4044D63A-E3BC-8992-CB87-E71F7B1066DF}"/>
          </ac:spMkLst>
        </pc:spChg>
        <pc:spChg chg="del">
          <ac:chgData name="Daniel Wild [djw0393]" userId="b7922174-81c6-4ebd-a804-cd2d9e9acd59" providerId="ADAL" clId="{D1926C2A-A4E1-487D-A8E4-2649935D33B1}" dt="2023-06-15T01:58:31.402" v="1059" actId="478"/>
          <ac:spMkLst>
            <pc:docMk/>
            <pc:sldMk cId="2268475706" sldId="268"/>
            <ac:spMk id="3" creationId="{63E50659-B1BA-38DD-C151-B51B6F1D2892}"/>
          </ac:spMkLst>
        </pc:spChg>
        <pc:picChg chg="add mod">
          <ac:chgData name="Daniel Wild [djw0393]" userId="b7922174-81c6-4ebd-a804-cd2d9e9acd59" providerId="ADAL" clId="{D1926C2A-A4E1-487D-A8E4-2649935D33B1}" dt="2023-06-15T01:59:42.436" v="1067" actId="1076"/>
          <ac:picMkLst>
            <pc:docMk/>
            <pc:sldMk cId="2268475706" sldId="268"/>
            <ac:picMk id="4" creationId="{C4FB8E64-B1AF-D9AD-B22C-F4B5E4A3229A}"/>
          </ac:picMkLst>
        </pc:picChg>
        <pc:picChg chg="add mod">
          <ac:chgData name="Daniel Wild [djw0393]" userId="b7922174-81c6-4ebd-a804-cd2d9e9acd59" providerId="ADAL" clId="{D1926C2A-A4E1-487D-A8E4-2649935D33B1}" dt="2023-06-15T02:00:07.166" v="1072" actId="14100"/>
          <ac:picMkLst>
            <pc:docMk/>
            <pc:sldMk cId="2268475706" sldId="268"/>
            <ac:picMk id="6" creationId="{2EBE1FAC-15E9-7F62-6D7F-6BC303124B63}"/>
          </ac:picMkLst>
        </pc:picChg>
      </pc:sldChg>
      <pc:sldChg chg="addSp delSp modSp new mod">
        <pc:chgData name="Daniel Wild [djw0393]" userId="b7922174-81c6-4ebd-a804-cd2d9e9acd59" providerId="ADAL" clId="{D1926C2A-A4E1-487D-A8E4-2649935D33B1}" dt="2023-06-15T02:32:19.692" v="1133" actId="1076"/>
        <pc:sldMkLst>
          <pc:docMk/>
          <pc:sldMk cId="1513876927" sldId="269"/>
        </pc:sldMkLst>
        <pc:spChg chg="mod">
          <ac:chgData name="Daniel Wild [djw0393]" userId="b7922174-81c6-4ebd-a804-cd2d9e9acd59" providerId="ADAL" clId="{D1926C2A-A4E1-487D-A8E4-2649935D33B1}" dt="2023-06-15T02:29:13.763" v="1101" actId="1076"/>
          <ac:spMkLst>
            <pc:docMk/>
            <pc:sldMk cId="1513876927" sldId="269"/>
            <ac:spMk id="2" creationId="{0E40DF64-E280-9471-8410-173FD6C2DFB4}"/>
          </ac:spMkLst>
        </pc:spChg>
        <pc:spChg chg="del">
          <ac:chgData name="Daniel Wild [djw0393]" userId="b7922174-81c6-4ebd-a804-cd2d9e9acd59" providerId="ADAL" clId="{D1926C2A-A4E1-487D-A8E4-2649935D33B1}" dt="2023-06-15T02:29:04.582" v="1100" actId="478"/>
          <ac:spMkLst>
            <pc:docMk/>
            <pc:sldMk cId="1513876927" sldId="269"/>
            <ac:spMk id="3" creationId="{64C0A513-C944-7F19-0875-E017F136734B}"/>
          </ac:spMkLst>
        </pc:spChg>
        <pc:spChg chg="add mod">
          <ac:chgData name="Daniel Wild [djw0393]" userId="b7922174-81c6-4ebd-a804-cd2d9e9acd59" providerId="ADAL" clId="{D1926C2A-A4E1-487D-A8E4-2649935D33B1}" dt="2023-06-15T02:31:21.662" v="1125" actId="1076"/>
          <ac:spMkLst>
            <pc:docMk/>
            <pc:sldMk cId="1513876927" sldId="269"/>
            <ac:spMk id="8" creationId="{5AB20460-8864-EFDA-985E-CD6AA35B6420}"/>
          </ac:spMkLst>
        </pc:spChg>
        <pc:spChg chg="add mod">
          <ac:chgData name="Daniel Wild [djw0393]" userId="b7922174-81c6-4ebd-a804-cd2d9e9acd59" providerId="ADAL" clId="{D1926C2A-A4E1-487D-A8E4-2649935D33B1}" dt="2023-06-15T02:31:26.230" v="1126" actId="1076"/>
          <ac:spMkLst>
            <pc:docMk/>
            <pc:sldMk cId="1513876927" sldId="269"/>
            <ac:spMk id="9" creationId="{DC65F9DB-82E0-AFFC-6175-54D8CA1CE7FB}"/>
          </ac:spMkLst>
        </pc:spChg>
        <pc:picChg chg="add del mod">
          <ac:chgData name="Daniel Wild [djw0393]" userId="b7922174-81c6-4ebd-a804-cd2d9e9acd59" providerId="ADAL" clId="{D1926C2A-A4E1-487D-A8E4-2649935D33B1}" dt="2023-06-15T02:30:59.790" v="1120" actId="478"/>
          <ac:picMkLst>
            <pc:docMk/>
            <pc:sldMk cId="1513876927" sldId="269"/>
            <ac:picMk id="4" creationId="{AF3CEFCD-C2FA-D739-9FEA-C84B569AD2A3}"/>
          </ac:picMkLst>
        </pc:picChg>
        <pc:picChg chg="add mod modCrop">
          <ac:chgData name="Daniel Wild [djw0393]" userId="b7922174-81c6-4ebd-a804-cd2d9e9acd59" providerId="ADAL" clId="{D1926C2A-A4E1-487D-A8E4-2649935D33B1}" dt="2023-06-15T02:31:04.916" v="1122" actId="1076"/>
          <ac:picMkLst>
            <pc:docMk/>
            <pc:sldMk cId="1513876927" sldId="269"/>
            <ac:picMk id="5" creationId="{B8C7FF43-D567-F906-E2AF-CB605408DE05}"/>
          </ac:picMkLst>
        </pc:picChg>
        <pc:picChg chg="add mod">
          <ac:chgData name="Daniel Wild [djw0393]" userId="b7922174-81c6-4ebd-a804-cd2d9e9acd59" providerId="ADAL" clId="{D1926C2A-A4E1-487D-A8E4-2649935D33B1}" dt="2023-06-15T02:30:50.342" v="1115"/>
          <ac:picMkLst>
            <pc:docMk/>
            <pc:sldMk cId="1513876927" sldId="269"/>
            <ac:picMk id="6" creationId="{D1579D4E-FAE8-DDC8-3677-1BCDA3DDE89E}"/>
          </ac:picMkLst>
        </pc:picChg>
        <pc:picChg chg="add mod">
          <ac:chgData name="Daniel Wild [djw0393]" userId="b7922174-81c6-4ebd-a804-cd2d9e9acd59" providerId="ADAL" clId="{D1926C2A-A4E1-487D-A8E4-2649935D33B1}" dt="2023-06-15T02:31:01.851" v="1121" actId="1076"/>
          <ac:picMkLst>
            <pc:docMk/>
            <pc:sldMk cId="1513876927" sldId="269"/>
            <ac:picMk id="7" creationId="{E1FA3DA2-C878-0931-1C8D-71C1C7533E7D}"/>
          </ac:picMkLst>
        </pc:picChg>
        <pc:picChg chg="add mod">
          <ac:chgData name="Daniel Wild [djw0393]" userId="b7922174-81c6-4ebd-a804-cd2d9e9acd59" providerId="ADAL" clId="{D1926C2A-A4E1-487D-A8E4-2649935D33B1}" dt="2023-06-15T02:32:19.692" v="1133" actId="1076"/>
          <ac:picMkLst>
            <pc:docMk/>
            <pc:sldMk cId="1513876927" sldId="269"/>
            <ac:picMk id="10" creationId="{2B01D97D-1918-B0AC-1432-D0DC734ADA3A}"/>
          </ac:picMkLst>
        </pc:picChg>
      </pc:sldChg>
      <pc:sldChg chg="modSp new mod">
        <pc:chgData name="Daniel Wild [djw0393]" userId="b7922174-81c6-4ebd-a804-cd2d9e9acd59" providerId="ADAL" clId="{D1926C2A-A4E1-487D-A8E4-2649935D33B1}" dt="2023-06-15T04:34:42.819" v="1245" actId="1076"/>
        <pc:sldMkLst>
          <pc:docMk/>
          <pc:sldMk cId="1510837922" sldId="270"/>
        </pc:sldMkLst>
        <pc:spChg chg="mod">
          <ac:chgData name="Daniel Wild [djw0393]" userId="b7922174-81c6-4ebd-a804-cd2d9e9acd59" providerId="ADAL" clId="{D1926C2A-A4E1-487D-A8E4-2649935D33B1}" dt="2023-06-15T04:15:01.908" v="1138" actId="122"/>
          <ac:spMkLst>
            <pc:docMk/>
            <pc:sldMk cId="1510837922" sldId="270"/>
            <ac:spMk id="2" creationId="{A138CFE4-6998-6B0A-6107-3E3F0A940A28}"/>
          </ac:spMkLst>
        </pc:spChg>
        <pc:spChg chg="mod">
          <ac:chgData name="Daniel Wild [djw0393]" userId="b7922174-81c6-4ebd-a804-cd2d9e9acd59" providerId="ADAL" clId="{D1926C2A-A4E1-487D-A8E4-2649935D33B1}" dt="2023-06-15T04:34:42.819" v="1245" actId="1076"/>
          <ac:spMkLst>
            <pc:docMk/>
            <pc:sldMk cId="1510837922" sldId="270"/>
            <ac:spMk id="3" creationId="{41640C29-8728-EA9A-0818-60B7426B5D2B}"/>
          </ac:spMkLst>
        </pc:spChg>
      </pc:sldChg>
      <pc:sldChg chg="addSp delSp modSp new mod">
        <pc:chgData name="Daniel Wild [djw0393]" userId="b7922174-81c6-4ebd-a804-cd2d9e9acd59" providerId="ADAL" clId="{D1926C2A-A4E1-487D-A8E4-2649935D33B1}" dt="2023-06-15T04:42:06.052" v="1288" actId="1076"/>
        <pc:sldMkLst>
          <pc:docMk/>
          <pc:sldMk cId="1801731971" sldId="271"/>
        </pc:sldMkLst>
        <pc:spChg chg="mod">
          <ac:chgData name="Daniel Wild [djw0393]" userId="b7922174-81c6-4ebd-a804-cd2d9e9acd59" providerId="ADAL" clId="{D1926C2A-A4E1-487D-A8E4-2649935D33B1}" dt="2023-06-15T04:41:26.509" v="1279" actId="1076"/>
          <ac:spMkLst>
            <pc:docMk/>
            <pc:sldMk cId="1801731971" sldId="271"/>
            <ac:spMk id="2" creationId="{89A74706-7616-0AED-CA08-A5C95AD1820C}"/>
          </ac:spMkLst>
        </pc:spChg>
        <pc:spChg chg="del">
          <ac:chgData name="Daniel Wild [djw0393]" userId="b7922174-81c6-4ebd-a804-cd2d9e9acd59" providerId="ADAL" clId="{D1926C2A-A4E1-487D-A8E4-2649935D33B1}" dt="2023-06-15T04:40:40.712" v="1269" actId="478"/>
          <ac:spMkLst>
            <pc:docMk/>
            <pc:sldMk cId="1801731971" sldId="271"/>
            <ac:spMk id="3" creationId="{F4F8D050-FF00-1355-4866-09F83646868C}"/>
          </ac:spMkLst>
        </pc:spChg>
        <pc:picChg chg="add mod">
          <ac:chgData name="Daniel Wild [djw0393]" userId="b7922174-81c6-4ebd-a804-cd2d9e9acd59" providerId="ADAL" clId="{D1926C2A-A4E1-487D-A8E4-2649935D33B1}" dt="2023-06-15T04:42:06.052" v="1288" actId="1076"/>
          <ac:picMkLst>
            <pc:docMk/>
            <pc:sldMk cId="1801731971" sldId="271"/>
            <ac:picMk id="4" creationId="{0EC73A52-60A3-0C7D-33F9-FA5474C091DD}"/>
          </ac:picMkLst>
        </pc:picChg>
        <pc:picChg chg="add mod">
          <ac:chgData name="Daniel Wild [djw0393]" userId="b7922174-81c6-4ebd-a804-cd2d9e9acd59" providerId="ADAL" clId="{D1926C2A-A4E1-487D-A8E4-2649935D33B1}" dt="2023-06-15T04:41:54.371" v="1286" actId="1076"/>
          <ac:picMkLst>
            <pc:docMk/>
            <pc:sldMk cId="1801731971" sldId="271"/>
            <ac:picMk id="5" creationId="{9DF9DFD6-BDA9-A021-2F60-B89B98A3FA31}"/>
          </ac:picMkLst>
        </pc:picChg>
        <pc:picChg chg="add mod">
          <ac:chgData name="Daniel Wild [djw0393]" userId="b7922174-81c6-4ebd-a804-cd2d9e9acd59" providerId="ADAL" clId="{D1926C2A-A4E1-487D-A8E4-2649935D33B1}" dt="2023-06-15T04:41:49.753" v="1285" actId="1076"/>
          <ac:picMkLst>
            <pc:docMk/>
            <pc:sldMk cId="1801731971" sldId="271"/>
            <ac:picMk id="6" creationId="{D89AB019-360C-222F-BD15-1C7DCA70E63A}"/>
          </ac:picMkLst>
        </pc:picChg>
      </pc:sldChg>
      <pc:sldChg chg="addSp delSp modSp new mod">
        <pc:chgData name="Daniel Wild [djw0393]" userId="b7922174-81c6-4ebd-a804-cd2d9e9acd59" providerId="ADAL" clId="{D1926C2A-A4E1-487D-A8E4-2649935D33B1}" dt="2023-06-15T04:46:40.510" v="1303" actId="1076"/>
        <pc:sldMkLst>
          <pc:docMk/>
          <pc:sldMk cId="1910194571" sldId="272"/>
        </pc:sldMkLst>
        <pc:spChg chg="mod">
          <ac:chgData name="Daniel Wild [djw0393]" userId="b7922174-81c6-4ebd-a804-cd2d9e9acd59" providerId="ADAL" clId="{D1926C2A-A4E1-487D-A8E4-2649935D33B1}" dt="2023-06-15T04:46:31.865" v="1300" actId="1076"/>
          <ac:spMkLst>
            <pc:docMk/>
            <pc:sldMk cId="1910194571" sldId="272"/>
            <ac:spMk id="2" creationId="{7FE9DC4F-756A-3139-372B-C3E0BB1DA584}"/>
          </ac:spMkLst>
        </pc:spChg>
        <pc:spChg chg="del">
          <ac:chgData name="Daniel Wild [djw0393]" userId="b7922174-81c6-4ebd-a804-cd2d9e9acd59" providerId="ADAL" clId="{D1926C2A-A4E1-487D-A8E4-2649935D33B1}" dt="2023-06-15T04:45:54.535" v="1297" actId="478"/>
          <ac:spMkLst>
            <pc:docMk/>
            <pc:sldMk cId="1910194571" sldId="272"/>
            <ac:spMk id="3" creationId="{A2C28C8B-C942-BAF8-B50C-F242FC1AA5B7}"/>
          </ac:spMkLst>
        </pc:spChg>
        <pc:picChg chg="add mod">
          <ac:chgData name="Daniel Wild [djw0393]" userId="b7922174-81c6-4ebd-a804-cd2d9e9acd59" providerId="ADAL" clId="{D1926C2A-A4E1-487D-A8E4-2649935D33B1}" dt="2023-06-15T04:46:40.510" v="1303" actId="1076"/>
          <ac:picMkLst>
            <pc:docMk/>
            <pc:sldMk cId="1910194571" sldId="272"/>
            <ac:picMk id="4" creationId="{CB0E69CA-E823-DC92-9DE5-F9D084B7211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63ED-E4C0-CD6C-1D6E-03675DF8D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D3C9E-3C3D-3EEA-AEC2-363605BC8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29569-1C58-B9F4-5109-5E9AF53C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379A-F136-4C95-98AE-368CAE21ED0C}" type="datetimeFigureOut">
              <a:rPr lang="en-AU" smtClean="0"/>
              <a:t>15/06/2023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E918B-DA5D-5A66-D355-2DF37446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EB07F-C580-A203-D252-DFA19FB5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888DD-242E-440A-B964-C21A3ED4F6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266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2664-DED6-379A-C6BD-BE3F2BB57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81988D-23E7-E720-5C58-6349850BE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728D-AF3D-DE3B-5C49-FEBBF872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379A-F136-4C95-98AE-368CAE21ED0C}" type="datetimeFigureOut">
              <a:rPr lang="en-AU" smtClean="0"/>
              <a:t>15/06/2023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566AD-DE10-B2FF-9A87-9153BABD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6261A-AC92-DC92-6A59-76E79480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888DD-242E-440A-B964-C21A3ED4F6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0355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D037D6-DF8A-F91A-4918-C95D9B87E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2DCCA3-8F26-C5AE-3E55-DE04A87D7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CEB14-96DE-C5C7-8BA7-D7A61FBB0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379A-F136-4C95-98AE-368CAE21ED0C}" type="datetimeFigureOut">
              <a:rPr lang="en-AU" smtClean="0"/>
              <a:t>15/06/2023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F1BD8-0229-450A-9228-385020AE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ED5C1-2036-8BDF-799C-4A6B61F9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888DD-242E-440A-B964-C21A3ED4F6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7344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860B-0496-1A84-C738-76AFB0942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FFACE-82EC-A295-FC6D-4FA7A93AB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9813C-86EB-5AEB-BF56-C1910FB8B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379A-F136-4C95-98AE-368CAE21ED0C}" type="datetimeFigureOut">
              <a:rPr lang="en-AU" smtClean="0"/>
              <a:t>15/06/2023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828FD-6748-E930-53CD-0C8686FAF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6A2FB-E53C-8CD3-4DEA-9F40A6A7E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888DD-242E-440A-B964-C21A3ED4F6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904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46BE-0020-CA7D-F188-D82C81089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2E5C3-B444-E46F-574C-7D4764B96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E7D9-08C4-93B9-5094-2522EF68B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379A-F136-4C95-98AE-368CAE21ED0C}" type="datetimeFigureOut">
              <a:rPr lang="en-AU" smtClean="0"/>
              <a:t>15/06/2023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6E21A-FEF1-4CE0-4066-24CC94E79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916AD-A5C2-9A09-46A6-7FE131F2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888DD-242E-440A-B964-C21A3ED4F6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157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5BC9-38AD-7683-85E6-563066E0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4F491-0684-62C7-D1D7-2DF525677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DF444-003F-ABC8-21EF-02E732EDA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E516A-FEC9-D0E9-25EF-7527CA666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379A-F136-4C95-98AE-368CAE21ED0C}" type="datetimeFigureOut">
              <a:rPr lang="en-AU" smtClean="0"/>
              <a:t>15/06/2023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E54D5-C6C5-50F3-ED2D-CB1DDFA2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D03AA-2D9D-751F-92EB-810B9252C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888DD-242E-440A-B964-C21A3ED4F6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628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992ED-7911-436C-862F-AA763B93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1CA20-C84C-EEB0-A7DE-5B80BD342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74FF6-1D6F-588D-3C46-50C5DB8F9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EF6C1-2FD0-A070-4543-B3F8F5C9FE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79FF5F-1F2B-8DB4-B926-0A6C36663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B8178-2896-8E58-7F1B-FFE3FECA6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379A-F136-4C95-98AE-368CAE21ED0C}" type="datetimeFigureOut">
              <a:rPr lang="en-AU" smtClean="0"/>
              <a:t>15/06/2023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F5A9AE-ED80-EE15-4D8C-60A9F17AA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EAF1A3-D9FD-52D5-99C4-E2BEE52A2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888DD-242E-440A-B964-C21A3ED4F6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3407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646E-D8DB-7141-E5A8-1ABF1D1A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46B1D0-8B4A-9726-B16B-9D9061EC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379A-F136-4C95-98AE-368CAE21ED0C}" type="datetimeFigureOut">
              <a:rPr lang="en-AU" smtClean="0"/>
              <a:t>15/06/2023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9D29B-6219-DC32-6C83-F4EF00F9A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CD693-0807-E7EE-B74E-C853E41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888DD-242E-440A-B964-C21A3ED4F6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3265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FFCB5A-E686-77D2-8F31-38B62826C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379A-F136-4C95-98AE-368CAE21ED0C}" type="datetimeFigureOut">
              <a:rPr lang="en-AU" smtClean="0"/>
              <a:t>15/06/2023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FEAACB-8E13-61D9-76D5-BD7DDFA21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8DC76-3A12-287C-BA5B-69917527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888DD-242E-440A-B964-C21A3ED4F6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878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8C09-5C69-272E-E6CB-5EBBB5C2B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13306-3C11-4FFD-5D9E-840E699DC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D931F-4EE4-1875-616D-94A79D9C4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38647-1A7C-8F40-E71A-8FFC9D5DA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379A-F136-4C95-98AE-368CAE21ED0C}" type="datetimeFigureOut">
              <a:rPr lang="en-AU" smtClean="0"/>
              <a:t>15/06/2023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64959-5644-35E9-30FD-D19F6E7A5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4F118-009C-72BC-A970-1886A4C9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888DD-242E-440A-B964-C21A3ED4F6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0109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78B5-C0CF-FFDE-DCF5-84696CBD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99807-7734-0B19-6523-A49ED27B9C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E74A4F-176F-F028-682A-E5032E6A5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BD64D-5A6F-8C06-E583-7EBE2B3BB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379A-F136-4C95-98AE-368CAE21ED0C}" type="datetimeFigureOut">
              <a:rPr lang="en-AU" smtClean="0"/>
              <a:t>15/06/2023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22A23-6FDD-F71B-B2BC-CC855357E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546E3-AC7C-1A8D-E0C1-71ED3005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888DD-242E-440A-B964-C21A3ED4F6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357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80A910-0399-D163-F570-E58460A1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84C98-361E-2591-3DEE-AB61A6BF3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293E1-BB3B-4D9A-F59E-1D8D6369B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A379A-F136-4C95-98AE-368CAE21ED0C}" type="datetimeFigureOut">
              <a:rPr lang="en-AU" smtClean="0"/>
              <a:t>15/06/2023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0626E-B7CE-B809-524A-5878C74E2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BC148-7882-A6B0-9BB8-0E3BA4B57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888DD-242E-440A-B964-C21A3ED4F6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5924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65482-649C-6288-4918-308AAD44B3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AUTOMATED UI TESTING SUITE FOR ARA ICT DIVISION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A28C36-6AAA-C2AB-0F97-B71CCFF4E8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DANIEL WILD</a:t>
            </a:r>
          </a:p>
          <a:p>
            <a:r>
              <a:rPr lang="en-US" dirty="0"/>
              <a:t>BCIS309 – WORK INTEGRATED LEARNING PROJECT, SOFTWARE DEVELOPMENT PATHWAY</a:t>
            </a:r>
          </a:p>
          <a:p>
            <a:r>
              <a:rPr lang="en-US" dirty="0"/>
              <a:t>Semester 1, 2023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998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9EEA8-FA94-CEBD-6475-6FED860D1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975"/>
            <a:ext cx="10515600" cy="1325563"/>
          </a:xfrm>
        </p:spPr>
        <p:txBody>
          <a:bodyPr/>
          <a:lstStyle/>
          <a:p>
            <a:pPr algn="ctr"/>
            <a:r>
              <a:rPr lang="en-AU" dirty="0"/>
              <a:t>What is Next for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ACA19-0AC9-FF39-1778-A855F0E70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3472"/>
            <a:ext cx="11023600" cy="1266825"/>
          </a:xfrm>
        </p:spPr>
        <p:txBody>
          <a:bodyPr/>
          <a:lstStyle/>
          <a:p>
            <a:r>
              <a:rPr lang="en-AU" dirty="0"/>
              <a:t>More apps tested</a:t>
            </a:r>
          </a:p>
          <a:p>
            <a:r>
              <a:rPr lang="en-AU" dirty="0"/>
              <a:t>Changes to the way the base page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97E8B-2694-1718-AB9C-96FE5A5C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147" y="2274230"/>
            <a:ext cx="5192403" cy="458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27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EDDA8-3F60-F63E-2CE2-78424E39B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16051"/>
            <a:ext cx="10515600" cy="1325563"/>
          </a:xfrm>
        </p:spPr>
        <p:txBody>
          <a:bodyPr/>
          <a:lstStyle/>
          <a:p>
            <a:pPr algn="ctr"/>
            <a:r>
              <a:rPr lang="en-AU" dirty="0"/>
              <a:t>Course Management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83250-A14F-2160-99B2-3543E6002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23" y="909512"/>
            <a:ext cx="2923649" cy="4517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63A6F0-959F-4D2D-3E7F-D7A5841232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42"/>
          <a:stretch/>
        </p:blipFill>
        <p:spPr>
          <a:xfrm>
            <a:off x="584858" y="5378566"/>
            <a:ext cx="2864313" cy="569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DA0822-230E-A572-591A-B65740A54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701" y="909512"/>
            <a:ext cx="7904628" cy="28782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D4040-D5A9-81A9-BB79-C496C0A94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702" y="4045829"/>
            <a:ext cx="8195298" cy="231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57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EDDA8-3F60-F63E-2CE2-78424E39B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16051"/>
            <a:ext cx="10515600" cy="1325563"/>
          </a:xfrm>
        </p:spPr>
        <p:txBody>
          <a:bodyPr/>
          <a:lstStyle/>
          <a:p>
            <a:pPr algn="ctr"/>
            <a:r>
              <a:rPr lang="en-AU" dirty="0"/>
              <a:t>Course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95D4B-2DBD-165A-ED89-5A2581D6A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71"/>
          <a:stretch/>
        </p:blipFill>
        <p:spPr>
          <a:xfrm>
            <a:off x="92128" y="1677030"/>
            <a:ext cx="5691789" cy="4401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C38015-2868-1447-A09E-6E69919D5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84" y="1677030"/>
            <a:ext cx="5783916" cy="455373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66CFF73-F03B-2908-B24F-13186E060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14" y="1250487"/>
            <a:ext cx="2712922" cy="642517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Industry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6F8436-1ED1-B3EC-BC78-0111C1A11887}"/>
              </a:ext>
            </a:extLst>
          </p:cNvPr>
          <p:cNvSpPr txBox="1">
            <a:spLocks/>
          </p:cNvSpPr>
          <p:nvPr/>
        </p:nvSpPr>
        <p:spPr>
          <a:xfrm>
            <a:off x="9081919" y="1250486"/>
            <a:ext cx="2712922" cy="642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Academic</a:t>
            </a:r>
          </a:p>
        </p:txBody>
      </p:sp>
    </p:spTree>
    <p:extLst>
      <p:ext uri="{BB962C8B-B14F-4D97-AF65-F5344CB8AC3E}">
        <p14:creationId xmlns:p14="http://schemas.microsoft.com/office/powerpoint/2010/main" val="4186535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D63A-E3BC-8992-CB87-E71F7B106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AU" dirty="0"/>
              <a:t>Risk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B8E64-B1AF-D9AD-B22C-F4B5E4A32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17" y="969743"/>
            <a:ext cx="9059765" cy="3641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BE1FAC-15E9-7F62-6D7F-6BC303124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117" y="4859820"/>
            <a:ext cx="9059765" cy="15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75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DF64-E280-9471-8410-173FD6C2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AU" dirty="0"/>
              <a:t>Quality Assurance </a:t>
            </a:r>
          </a:p>
        </p:txBody>
      </p:sp>
      <p:pic>
        <p:nvPicPr>
          <p:cNvPr id="5" name="Picture 4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B8C7FF43-D567-F906-E2AF-CB605408D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854"/>
          <a:stretch/>
        </p:blipFill>
        <p:spPr>
          <a:xfrm>
            <a:off x="6209993" y="1974136"/>
            <a:ext cx="5791581" cy="2943035"/>
          </a:xfrm>
          <a:prstGeom prst="rect">
            <a:avLst/>
          </a:prstGeom>
        </p:spPr>
      </p:pic>
      <p:pic>
        <p:nvPicPr>
          <p:cNvPr id="7" name="Picture 6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E1FA3DA2-C878-0931-1C8D-71C1C753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0" y="1974136"/>
            <a:ext cx="5488784" cy="337710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B20460-8864-EFDA-985E-CD6AA35B6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0300" y="1506755"/>
            <a:ext cx="2712922" cy="642517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Industry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65F9DB-82E0-AFFC-6175-54D8CA1CE7FB}"/>
              </a:ext>
            </a:extLst>
          </p:cNvPr>
          <p:cNvSpPr txBox="1">
            <a:spLocks/>
          </p:cNvSpPr>
          <p:nvPr/>
        </p:nvSpPr>
        <p:spPr>
          <a:xfrm>
            <a:off x="1823746" y="1506754"/>
            <a:ext cx="2712922" cy="642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Academic</a:t>
            </a:r>
          </a:p>
        </p:txBody>
      </p:sp>
      <p:pic>
        <p:nvPicPr>
          <p:cNvPr id="10" name="Picture 9" descr="pop up image">
            <a:extLst>
              <a:ext uri="{FF2B5EF4-FFF2-40B4-BE49-F238E27FC236}">
                <a16:creationId xmlns:a16="http://schemas.microsoft.com/office/drawing/2014/main" id="{2B01D97D-1918-B0AC-1432-D0DC734AD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993" y="5146650"/>
            <a:ext cx="2705084" cy="1711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3876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8CFE4-6998-6B0A-6107-3E3F0A94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Lessons Learnt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40C29-8728-EA9A-0818-60B7426B5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Time Management</a:t>
            </a:r>
          </a:p>
          <a:p>
            <a:r>
              <a:rPr lang="en-AU" dirty="0"/>
              <a:t>Version Control</a:t>
            </a:r>
          </a:p>
          <a:p>
            <a:r>
              <a:rPr lang="en-AU" dirty="0"/>
              <a:t>Debugging and Work Priority</a:t>
            </a:r>
          </a:p>
        </p:txBody>
      </p:sp>
    </p:spTree>
    <p:extLst>
      <p:ext uri="{BB962C8B-B14F-4D97-AF65-F5344CB8AC3E}">
        <p14:creationId xmlns:p14="http://schemas.microsoft.com/office/powerpoint/2010/main" val="1510837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74706-7616-0AED-CA08-A5C95AD18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1466"/>
            <a:ext cx="10515600" cy="1325563"/>
          </a:xfrm>
        </p:spPr>
        <p:txBody>
          <a:bodyPr/>
          <a:lstStyle/>
          <a:p>
            <a:pPr algn="ctr"/>
            <a:r>
              <a:rPr lang="en-AU" dirty="0"/>
              <a:t>Self-Assessment</a:t>
            </a:r>
          </a:p>
        </p:txBody>
      </p:sp>
      <p:pic>
        <p:nvPicPr>
          <p:cNvPr id="4" name="Picture 3" descr="A picture containing text, font, document, screenshot&#10;&#10;Description automatically generated">
            <a:extLst>
              <a:ext uri="{FF2B5EF4-FFF2-40B4-BE49-F238E27FC236}">
                <a16:creationId xmlns:a16="http://schemas.microsoft.com/office/drawing/2014/main" id="{0EC73A52-60A3-0C7D-33F9-FA5474C09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887" y="1787272"/>
            <a:ext cx="4691270" cy="3283456"/>
          </a:xfrm>
          <a:prstGeom prst="rect">
            <a:avLst/>
          </a:prstGeom>
        </p:spPr>
      </p:pic>
      <p:pic>
        <p:nvPicPr>
          <p:cNvPr id="5" name="Picture 4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9DF9DFD6-BDA9-A021-2F60-B89B98A3F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738" y="700813"/>
            <a:ext cx="4681501" cy="2898188"/>
          </a:xfrm>
          <a:prstGeom prst="rect">
            <a:avLst/>
          </a:prstGeom>
        </p:spPr>
      </p:pic>
      <p:pic>
        <p:nvPicPr>
          <p:cNvPr id="6" name="Picture 5" descr="A picture containing text, screenshot, document, font&#10;&#10;Description automatically generated">
            <a:extLst>
              <a:ext uri="{FF2B5EF4-FFF2-40B4-BE49-F238E27FC236}">
                <a16:creationId xmlns:a16="http://schemas.microsoft.com/office/drawing/2014/main" id="{D89AB019-360C-222F-BD15-1C7DCA70E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738" y="3599001"/>
            <a:ext cx="4664046" cy="32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31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9DC4F-756A-3139-372B-C3E0BB1D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644" y="-367606"/>
            <a:ext cx="10515600" cy="1325563"/>
          </a:xfrm>
        </p:spPr>
        <p:txBody>
          <a:bodyPr/>
          <a:lstStyle/>
          <a:p>
            <a:pPr algn="ctr"/>
            <a:r>
              <a:rPr lang="en-AU" dirty="0"/>
              <a:t>Poster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B0E69CA-E823-DC92-9DE5-F9D084B72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62" y="591918"/>
            <a:ext cx="4371876" cy="61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9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FFA8-A609-CFF4-882D-B9254976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The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497B2-9CA8-A6AD-341D-D45F6FA18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92" y="4584110"/>
            <a:ext cx="12040608" cy="1774521"/>
          </a:xfrm>
        </p:spPr>
        <p:txBody>
          <a:bodyPr/>
          <a:lstStyle/>
          <a:p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Ara Institute of Canterbury, a subsidiary </a:t>
            </a:r>
            <a:r>
              <a:rPr lang="en-A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Pūkenga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New Zealand Institute of Skills and Technology.</a:t>
            </a:r>
          </a:p>
          <a:p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Ara Institute of Canterbury</a:t>
            </a:r>
            <a:r>
              <a:rPr lang="en-AU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was formed in 2016 when </a:t>
            </a:r>
            <a:r>
              <a:rPr lang="en-NZ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CPIT and Aoraki Polytechnic merged.</a:t>
            </a:r>
          </a:p>
          <a:p>
            <a:r>
              <a:rPr lang="en-A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Pūkenga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was formed in </a:t>
            </a:r>
            <a:r>
              <a:rPr lang="en-NZ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2023 when all Institutes of Technology and Polytechnics in New Zealand merged.</a:t>
            </a: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E3D4627-5432-8DDF-D7A5-93D269C7B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51" y="1333670"/>
            <a:ext cx="5917462" cy="306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510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11CFB-BF5C-58A0-F18E-555DFF0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Project Details and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A7A62-8395-8F99-4B73-E897C21DF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Background Overview – </a:t>
            </a:r>
            <a:r>
              <a:rPr lang="en-AU" sz="2400" dirty="0"/>
              <a:t>Process stated by others on different apps, so </a:t>
            </a:r>
            <a:r>
              <a:rPr lang="en-US" sz="2400" dirty="0"/>
              <a:t>a framework of materials and a range of example code. </a:t>
            </a:r>
            <a:endParaRPr lang="en-NZ" dirty="0"/>
          </a:p>
          <a:p>
            <a:r>
              <a:rPr lang="en-NZ" dirty="0"/>
              <a:t>Project Goal(s)</a:t>
            </a:r>
            <a:r>
              <a:rPr lang="en-AU" dirty="0"/>
              <a:t> </a:t>
            </a:r>
            <a:r>
              <a:rPr lang="en-AU" sz="2400" dirty="0"/>
              <a:t>- </a:t>
            </a:r>
            <a:r>
              <a:rPr lang="en-US" sz="2400" dirty="0"/>
              <a:t>Create automated testing suites for six React web applications using Puppeteer.</a:t>
            </a:r>
            <a:endParaRPr lang="en-AU" dirty="0"/>
          </a:p>
          <a:p>
            <a:r>
              <a:rPr lang="en-NZ" dirty="0"/>
              <a:t>Benefits of Project - </a:t>
            </a:r>
            <a:r>
              <a:rPr lang="en-US" sz="2400" dirty="0"/>
              <a:t>Direct development to production deployment testing making releases more reliable. 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3762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49CC-72A6-9600-2FE4-4ACC78C9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6631"/>
            <a:ext cx="10515600" cy="1325563"/>
          </a:xfrm>
        </p:spPr>
        <p:txBody>
          <a:bodyPr/>
          <a:lstStyle/>
          <a:p>
            <a:pPr algn="ctr"/>
            <a:r>
              <a:rPr lang="en-AU" dirty="0"/>
              <a:t>Demo</a:t>
            </a:r>
          </a:p>
        </p:txBody>
      </p:sp>
      <p:pic>
        <p:nvPicPr>
          <p:cNvPr id="4" name="AD PAssword tests running 28.4.23">
            <a:hlinkClick r:id="" action="ppaction://media"/>
            <a:extLst>
              <a:ext uri="{FF2B5EF4-FFF2-40B4-BE49-F238E27FC236}">
                <a16:creationId xmlns:a16="http://schemas.microsoft.com/office/drawing/2014/main" id="{995A901D-7280-B0A0-ED26-08CC552B47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913" y="549525"/>
            <a:ext cx="11728174" cy="6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3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67BBF-2E64-6050-CBA7-A1D692BB4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AU" dirty="0"/>
              <a:t>Demo: Explication</a:t>
            </a:r>
          </a:p>
        </p:txBody>
      </p:sp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294D3529-C3FC-0E24-A7FB-E5535B7610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8" r="22402"/>
          <a:stretch/>
        </p:blipFill>
        <p:spPr>
          <a:xfrm>
            <a:off x="224058" y="1804577"/>
            <a:ext cx="3736323" cy="274395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BA6EC1-BDFC-4273-91D9-C86976CCE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498" y="1325563"/>
            <a:ext cx="2712922" cy="642517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Step 1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A0D7729-B3DB-9C3A-F37B-EE25280FAD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1" t="8433" r="46159"/>
          <a:stretch/>
        </p:blipFill>
        <p:spPr>
          <a:xfrm>
            <a:off x="4189180" y="1804577"/>
            <a:ext cx="3742180" cy="234958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9AF884-3960-191C-014F-A6991AF0CC8B}"/>
              </a:ext>
            </a:extLst>
          </p:cNvPr>
          <p:cNvSpPr txBox="1">
            <a:spLocks/>
          </p:cNvSpPr>
          <p:nvPr/>
        </p:nvSpPr>
        <p:spPr>
          <a:xfrm>
            <a:off x="5607324" y="1243811"/>
            <a:ext cx="2712922" cy="642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Step 2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F39CEC-F2EF-ECFE-0B43-D0B55760F5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2" t="5034" r="28776" b="4129"/>
          <a:stretch/>
        </p:blipFill>
        <p:spPr>
          <a:xfrm>
            <a:off x="8320246" y="1804577"/>
            <a:ext cx="3737311" cy="259181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E7C611A-70E0-5A89-7A46-B8976C796A13}"/>
              </a:ext>
            </a:extLst>
          </p:cNvPr>
          <p:cNvSpPr txBox="1">
            <a:spLocks/>
          </p:cNvSpPr>
          <p:nvPr/>
        </p:nvSpPr>
        <p:spPr>
          <a:xfrm>
            <a:off x="9859385" y="1243811"/>
            <a:ext cx="2712922" cy="642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Step 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9FADC5B-2B05-F144-F866-FEC75E38F972}"/>
              </a:ext>
            </a:extLst>
          </p:cNvPr>
          <p:cNvSpPr txBox="1">
            <a:spLocks/>
          </p:cNvSpPr>
          <p:nvPr/>
        </p:nvSpPr>
        <p:spPr>
          <a:xfrm>
            <a:off x="3572820" y="5027546"/>
            <a:ext cx="5395565" cy="6425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Step 4 repeat with other search fields </a:t>
            </a:r>
          </a:p>
        </p:txBody>
      </p:sp>
    </p:spTree>
    <p:extLst>
      <p:ext uri="{BB962C8B-B14F-4D97-AF65-F5344CB8AC3E}">
        <p14:creationId xmlns:p14="http://schemas.microsoft.com/office/powerpoint/2010/main" val="352325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49CC-72A6-9600-2FE4-4ACC78C9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6631"/>
            <a:ext cx="10515600" cy="1325563"/>
          </a:xfrm>
        </p:spPr>
        <p:txBody>
          <a:bodyPr/>
          <a:lstStyle/>
          <a:p>
            <a:pPr algn="ctr"/>
            <a:r>
              <a:rPr lang="en-AU" dirty="0"/>
              <a:t>Demo 2</a:t>
            </a:r>
          </a:p>
        </p:txBody>
      </p:sp>
      <p:pic>
        <p:nvPicPr>
          <p:cNvPr id="3" name="Headless mode">
            <a:hlinkClick r:id="" action="ppaction://media"/>
            <a:extLst>
              <a:ext uri="{FF2B5EF4-FFF2-40B4-BE49-F238E27FC236}">
                <a16:creationId xmlns:a16="http://schemas.microsoft.com/office/drawing/2014/main" id="{CC5FB6D7-5723-D807-987A-54586F7DF8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7226" y="605888"/>
            <a:ext cx="9097547" cy="615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4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678D-3330-D61E-F544-1163512F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How Project Was Done – Tools: </a:t>
            </a:r>
            <a:r>
              <a:rPr lang="en-AU" dirty="0" err="1"/>
              <a:t>VSCode</a:t>
            </a:r>
            <a:r>
              <a:rPr lang="en-AU" dirty="0"/>
              <a:t>, Puppeteer Typescript and XPATH 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04DD045-C0E3-E396-6474-05221D143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" r="27243" b="60471"/>
          <a:stretch/>
        </p:blipFill>
        <p:spPr>
          <a:xfrm>
            <a:off x="0" y="2527395"/>
            <a:ext cx="12199564" cy="3124105"/>
          </a:xfrm>
        </p:spPr>
      </p:pic>
    </p:spTree>
    <p:extLst>
      <p:ext uri="{BB962C8B-B14F-4D97-AF65-F5344CB8AC3E}">
        <p14:creationId xmlns:p14="http://schemas.microsoft.com/office/powerpoint/2010/main" val="419751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8DB4-E342-918B-1B82-F6B15E7AD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Testing Skills from BICT to Now</a:t>
            </a:r>
          </a:p>
        </p:txBody>
      </p:sp>
      <p:pic>
        <p:nvPicPr>
          <p:cNvPr id="5" name="Picture 4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B47D042C-568C-53D7-7D0E-649A0F543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65093"/>
          <a:stretch/>
        </p:blipFill>
        <p:spPr>
          <a:xfrm>
            <a:off x="-1" y="2641600"/>
            <a:ext cx="6096761" cy="1968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78A6C8-CF8E-7888-EE09-CAF9E6D8F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498" y="1999083"/>
            <a:ext cx="2712922" cy="642517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Before</a:t>
            </a:r>
          </a:p>
        </p:txBody>
      </p:sp>
      <p:pic>
        <p:nvPicPr>
          <p:cNvPr id="8" name="Picture 7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CE24AA0F-FD71-E08D-FAF1-092F5413D7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4" t="8519" b="28147"/>
          <a:stretch/>
        </p:blipFill>
        <p:spPr>
          <a:xfrm>
            <a:off x="6159500" y="2641600"/>
            <a:ext cx="5709115" cy="354008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CEC2D3-7145-C82E-127D-F0342F6AC550}"/>
              </a:ext>
            </a:extLst>
          </p:cNvPr>
          <p:cNvSpPr txBox="1">
            <a:spLocks/>
          </p:cNvSpPr>
          <p:nvPr/>
        </p:nvSpPr>
        <p:spPr>
          <a:xfrm>
            <a:off x="8461848" y="2087983"/>
            <a:ext cx="2712922" cy="642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96515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8DB4-E342-918B-1B82-F6B15E7AD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How Project Was Done – Methodology: Kanban 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8C725AF-6574-538D-098E-F73F1B71A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90688"/>
            <a:ext cx="10033000" cy="51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43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224</Words>
  <Application>Microsoft Office PowerPoint</Application>
  <PresentationFormat>Widescreen</PresentationFormat>
  <Paragraphs>41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AUTOMATED UI TESTING SUITE FOR ARA ICT DIVISION</vt:lpstr>
      <vt:lpstr>The Client</vt:lpstr>
      <vt:lpstr>Project Details and Scope</vt:lpstr>
      <vt:lpstr>Demo</vt:lpstr>
      <vt:lpstr>Demo: Explication</vt:lpstr>
      <vt:lpstr>Demo 2</vt:lpstr>
      <vt:lpstr>How Project Was Done – Tools: VSCode, Puppeteer Typescript and XPATH </vt:lpstr>
      <vt:lpstr>Testing Skills from BICT to Now</vt:lpstr>
      <vt:lpstr>How Project Was Done – Methodology: Kanban </vt:lpstr>
      <vt:lpstr>What is Next for the Project</vt:lpstr>
      <vt:lpstr>Course Management</vt:lpstr>
      <vt:lpstr>Course Management</vt:lpstr>
      <vt:lpstr>Risk</vt:lpstr>
      <vt:lpstr>Quality Assurance </vt:lpstr>
      <vt:lpstr>Lessons Learnt</vt:lpstr>
      <vt:lpstr>Self-Assessment</vt:lpstr>
      <vt:lpstr>Poster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Wild [djw0393]</dc:creator>
  <cp:lastModifiedBy>Daniel Wild [djw0393]</cp:lastModifiedBy>
  <cp:revision>1</cp:revision>
  <dcterms:created xsi:type="dcterms:W3CDTF">2023-06-14T00:54:16Z</dcterms:created>
  <dcterms:modified xsi:type="dcterms:W3CDTF">2023-06-15T04:46:42Z</dcterms:modified>
</cp:coreProperties>
</file>